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7" r:id="rId2"/>
    <p:sldId id="259" r:id="rId3"/>
    <p:sldId id="267" r:id="rId4"/>
    <p:sldId id="268" r:id="rId5"/>
    <p:sldId id="265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21" autoAdjust="0"/>
    <p:restoredTop sz="94660"/>
  </p:normalViewPr>
  <p:slideViewPr>
    <p:cSldViewPr snapToGrid="0">
      <p:cViewPr>
        <p:scale>
          <a:sx n="60" d="100"/>
          <a:sy n="60" d="100"/>
        </p:scale>
        <p:origin x="112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10.jp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jpe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076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038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63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175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3919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5902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8031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5538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31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9939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4716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5403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1309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538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1512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006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364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6A35C53-E28F-4365-B0CC-4D48D42353D0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79A4330-1917-4A21-88A3-8019174BCE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1446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  <p:sldLayoutId id="214748372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4F9BBEF-7627-3BBD-965F-EFAC118A9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E458E6D7-60C2-D8E2-C197-8B8D42851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101352"/>
            <a:ext cx="7660341" cy="133125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Clear Sans"/>
              </a:rPr>
              <a:t> Everything about Data Analytics</a:t>
            </a:r>
            <a:br>
              <a:rPr lang="en-US" sz="1800" dirty="0">
                <a:solidFill>
                  <a:srgbClr val="FFFFFF"/>
                </a:solidFill>
                <a:latin typeface="Clear Sans"/>
              </a:rPr>
            </a:br>
            <a:endParaRPr lang="en-IN" sz="18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E8793F2-53BC-05AF-DC04-6BD01B2CB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8999"/>
            <a:ext cx="10515600" cy="2747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7200" b="1" dirty="0">
                <a:solidFill>
                  <a:schemeClr val="bg1"/>
                </a:solidFill>
              </a:rPr>
              <a:t>DATA ANALYTICS</a:t>
            </a:r>
          </a:p>
        </p:txBody>
      </p:sp>
    </p:spTree>
    <p:extLst>
      <p:ext uri="{BB962C8B-B14F-4D97-AF65-F5344CB8AC3E}">
        <p14:creationId xmlns:p14="http://schemas.microsoft.com/office/powerpoint/2010/main" val="29249351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2,663 Analytics Vertical Images, Stock Photos, 3D objects, &amp; Vectors |  Shutterstock">
            <a:extLst>
              <a:ext uri="{FF2B5EF4-FFF2-40B4-BE49-F238E27FC236}">
                <a16:creationId xmlns:a16="http://schemas.microsoft.com/office/drawing/2014/main" id="{E5640A16-A654-3672-E33B-32E4676AA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409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2D59AC4B-8E68-5473-969C-C53F5D823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0124" y="625877"/>
            <a:ext cx="6853518" cy="2138083"/>
          </a:xfrm>
        </p:spPr>
        <p:txBody>
          <a:bodyPr>
            <a:normAutofit fontScale="90000"/>
          </a:bodyPr>
          <a:lstStyle/>
          <a:p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US" sz="6000" b="1" u="sng" dirty="0">
                <a:solidFill>
                  <a:srgbClr val="132020"/>
                </a:solidFill>
                <a:latin typeface="Clear Sans Bold"/>
              </a:rPr>
              <a:t>Contents</a:t>
            </a:r>
            <a:br>
              <a:rPr lang="en-IN" dirty="0"/>
            </a:br>
            <a:br>
              <a:rPr lang="en-IN" dirty="0"/>
            </a:br>
            <a:r>
              <a:rPr lang="en-IN" b="1" dirty="0">
                <a:solidFill>
                  <a:srgbClr val="7030A0"/>
                </a:solidFill>
              </a:rPr>
              <a:t>Points For Discussion :</a:t>
            </a:r>
            <a:br>
              <a:rPr lang="en-IN" dirty="0"/>
            </a:br>
            <a:endParaRPr lang="en-IN" dirty="0"/>
          </a:p>
        </p:txBody>
      </p:sp>
      <p:pic>
        <p:nvPicPr>
          <p:cNvPr id="3" name="Picture 2" descr="Circular maze labyrinth">
            <a:extLst>
              <a:ext uri="{FF2B5EF4-FFF2-40B4-BE49-F238E27FC236}">
                <a16:creationId xmlns:a16="http://schemas.microsoft.com/office/drawing/2014/main" id="{27E26B1D-BBE7-DF79-935F-D49467E06F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42" y="0"/>
            <a:ext cx="4840941" cy="68740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C189D5-9173-2AF6-6CF9-6552255430F9}"/>
              </a:ext>
            </a:extLst>
          </p:cNvPr>
          <p:cNvSpPr txBox="1"/>
          <p:nvPr/>
        </p:nvSpPr>
        <p:spPr>
          <a:xfrm>
            <a:off x="4840941" y="2646947"/>
            <a:ext cx="66772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What Is Data Analytics ?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Data Analytics Feature.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Future Trends In Data Analytics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Top 10 Companies that use Big Data.</a:t>
            </a:r>
            <a:endParaRPr lang="en-I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505710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DF374-650A-AB89-7483-4D4BDBB0C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9" name="Content Placeholder 8" descr="Blurred financial stock market data and graph">
            <a:extLst>
              <a:ext uri="{FF2B5EF4-FFF2-40B4-BE49-F238E27FC236}">
                <a16:creationId xmlns:a16="http://schemas.microsoft.com/office/drawing/2014/main" id="{87FB0F50-FD97-AA61-FEA4-C08BDF2AB0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988" y="-19050"/>
            <a:ext cx="12393338" cy="6932592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8EFB06-A27C-5587-BF0C-E8D09938E9C2}"/>
              </a:ext>
            </a:extLst>
          </p:cNvPr>
          <p:cNvSpPr txBox="1"/>
          <p:nvPr/>
        </p:nvSpPr>
        <p:spPr>
          <a:xfrm>
            <a:off x="1540041" y="498516"/>
            <a:ext cx="8630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rgbClr val="FFFF00"/>
                </a:solidFill>
                <a:latin typeface="Arial Black" panose="020B0A04020102020204" pitchFamily="34" charset="0"/>
              </a:rPr>
              <a:t>What is data analytics?</a:t>
            </a:r>
            <a:endParaRPr lang="en-IN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08B7B-2F81-6D80-587B-66210F88BD0E}"/>
              </a:ext>
            </a:extLst>
          </p:cNvPr>
          <p:cNvSpPr txBox="1"/>
          <p:nvPr/>
        </p:nvSpPr>
        <p:spPr>
          <a:xfrm>
            <a:off x="341897" y="1206402"/>
            <a:ext cx="12192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Google Sans"/>
              </a:rPr>
              <a:t>Data analytics is the collection, transformation, and organization of data in order to draw conclusions, make predictions, and drive informed decision making.</a:t>
            </a:r>
            <a:endParaRPr lang="en-IN" sz="2800" b="1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FE0A5C2-3326-710F-EA16-AEA1948A9C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988" y="2503125"/>
            <a:ext cx="12393338" cy="44104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EFA3E62-DD04-EC52-A33B-89FDFD6F99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988" y="2503124"/>
            <a:ext cx="12393338" cy="441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327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A18D8-2194-F920-8E76-9BFCD1F70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90484B-FCDE-A930-54E2-2B339B49F9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30C5C5-A0BE-5DA1-FCC9-29A08C2C8FCE}"/>
              </a:ext>
            </a:extLst>
          </p:cNvPr>
          <p:cNvSpPr txBox="1"/>
          <p:nvPr/>
        </p:nvSpPr>
        <p:spPr>
          <a:xfrm>
            <a:off x="641683" y="894604"/>
            <a:ext cx="11053011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IN" sz="4800" b="1" dirty="0">
                <a:solidFill>
                  <a:schemeClr val="bg1"/>
                </a:solidFill>
              </a:rPr>
              <a:t>Data analytics is a combination of math and statistics, data collection, data cleaning and processing, data investigation, data analysis, and reporting.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26349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32C609-7EA4-C02B-7D76-4DB0A09FC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55" y="390860"/>
            <a:ext cx="11630763" cy="631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975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BCEDD1-A4AB-0EE9-096D-EF5951024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853888"/>
            <a:ext cx="10160000" cy="51502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3FDA40-A6A0-85EE-F958-0491B9B79E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160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9A36A4-6B7D-5F08-CB7E-A5BA861D5C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9" y="0"/>
            <a:ext cx="12192000" cy="6858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4267059-5976-E24F-79EC-0AD0EE835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64275"/>
          </a:xfrm>
        </p:spPr>
        <p:txBody>
          <a:bodyPr>
            <a:normAutofit/>
          </a:bodyPr>
          <a:lstStyle/>
          <a:p>
            <a:pPr algn="ctr"/>
            <a:r>
              <a:rPr lang="en-IN" sz="8000" b="1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3" name="Picture 2" descr="Aerial view of icebergs in Antarctica">
            <a:extLst>
              <a:ext uri="{FF2B5EF4-FFF2-40B4-BE49-F238E27FC236}">
                <a16:creationId xmlns:a16="http://schemas.microsoft.com/office/drawing/2014/main" id="{D6F9D294-668B-2505-C44B-D787533797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9" y="0"/>
            <a:ext cx="12192000" cy="69262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CAA07D-77AE-F6B8-0FA1-1BBD23016D32}"/>
              </a:ext>
            </a:extLst>
          </p:cNvPr>
          <p:cNvSpPr txBox="1"/>
          <p:nvPr/>
        </p:nvSpPr>
        <p:spPr>
          <a:xfrm>
            <a:off x="4073964" y="2646218"/>
            <a:ext cx="4588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u="sng" dirty="0">
                <a:solidFill>
                  <a:schemeClr val="bg1">
                    <a:lumMod val="95000"/>
                  </a:schemeClr>
                </a:solidFill>
              </a:rPr>
              <a:t>Thank You</a:t>
            </a:r>
            <a:endParaRPr lang="en-IN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4896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494</TotalTime>
  <Words>104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Arial Black</vt:lpstr>
      <vt:lpstr>Clear Sans</vt:lpstr>
      <vt:lpstr>Clear Sans Bold</vt:lpstr>
      <vt:lpstr>Courier New</vt:lpstr>
      <vt:lpstr>Garamond</vt:lpstr>
      <vt:lpstr>Google Sans</vt:lpstr>
      <vt:lpstr>Wingdings</vt:lpstr>
      <vt:lpstr>Organic</vt:lpstr>
      <vt:lpstr> Everything about Data Analytics </vt:lpstr>
      <vt:lpstr>   Contents  Points For Discussion : 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Everything about Data Analytics </dc:title>
  <dc:creator>Meet Hirpara</dc:creator>
  <cp:lastModifiedBy>Akki Prajapati</cp:lastModifiedBy>
  <cp:revision>26</cp:revision>
  <dcterms:created xsi:type="dcterms:W3CDTF">2023-12-26T05:08:47Z</dcterms:created>
  <dcterms:modified xsi:type="dcterms:W3CDTF">2024-01-09T17:13:23Z</dcterms:modified>
</cp:coreProperties>
</file>

<file path=docProps/thumbnail.jpeg>
</file>